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0" d="100"/>
          <a:sy n="120" d="100"/>
        </p:scale>
        <p:origin x="-104" y="-4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printerSettings" Target="printerSettings/printerSettings1.bin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DD4A5-9BB1-5548-B791-892CB6BA9FAD}" type="datetimeFigureOut">
              <a:rPr lang="en-US" smtClean="0"/>
              <a:t>6/21/17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B5EDD-7635-E144-9F7B-111FD25DE7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0557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DD4A5-9BB1-5548-B791-892CB6BA9FAD}" type="datetimeFigureOut">
              <a:rPr lang="en-US" smtClean="0"/>
              <a:t>6/21/17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B5EDD-7635-E144-9F7B-111FD25DE7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9524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DD4A5-9BB1-5548-B791-892CB6BA9FAD}" type="datetimeFigureOut">
              <a:rPr lang="en-US" smtClean="0"/>
              <a:t>6/21/17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B5EDD-7635-E144-9F7B-111FD25DE7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19584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DD4A5-9BB1-5548-B791-892CB6BA9FAD}" type="datetimeFigureOut">
              <a:rPr lang="en-US" smtClean="0"/>
              <a:t>6/21/17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B5EDD-7635-E144-9F7B-111FD25DE7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1131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DD4A5-9BB1-5548-B791-892CB6BA9FAD}" type="datetimeFigureOut">
              <a:rPr lang="en-US" smtClean="0"/>
              <a:t>6/21/17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B5EDD-7635-E144-9F7B-111FD25DE7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8718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DD4A5-9BB1-5548-B791-892CB6BA9FAD}" type="datetimeFigureOut">
              <a:rPr lang="en-US" smtClean="0"/>
              <a:t>6/21/17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B5EDD-7635-E144-9F7B-111FD25DE7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2538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DD4A5-9BB1-5548-B791-892CB6BA9FAD}" type="datetimeFigureOut">
              <a:rPr lang="en-US" smtClean="0"/>
              <a:t>6/21/17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B5EDD-7635-E144-9F7B-111FD25DE7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52852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DD4A5-9BB1-5548-B791-892CB6BA9FAD}" type="datetimeFigureOut">
              <a:rPr lang="en-US" smtClean="0"/>
              <a:t>6/21/17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B5EDD-7635-E144-9F7B-111FD25DE7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573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DD4A5-9BB1-5548-B791-892CB6BA9FAD}" type="datetimeFigureOut">
              <a:rPr lang="en-US" smtClean="0"/>
              <a:t>6/21/17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B5EDD-7635-E144-9F7B-111FD25DE7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8400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DD4A5-9BB1-5548-B791-892CB6BA9FAD}" type="datetimeFigureOut">
              <a:rPr lang="en-US" smtClean="0"/>
              <a:t>6/21/17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B5EDD-7635-E144-9F7B-111FD25DE7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7146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DD4A5-9BB1-5548-B791-892CB6BA9FAD}" type="datetimeFigureOut">
              <a:rPr lang="en-US" smtClean="0"/>
              <a:t>6/21/17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B5EDD-7635-E144-9F7B-111FD25DE7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8272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DDD4A5-9BB1-5548-B791-892CB6BA9FAD}" type="datetimeFigureOut">
              <a:rPr lang="en-US" smtClean="0"/>
              <a:t>6/21/17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0B5EDD-7635-E144-9F7B-111FD25DE7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0829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Hadoop Setup	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Jay Urbain, PhD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41100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Startup </a:t>
            </a:r>
            <a:r>
              <a:rPr lang="en-US" dirty="0" err="1" smtClean="0"/>
              <a:t>Cloudera</a:t>
            </a:r>
            <a:r>
              <a:rPr lang="en-US" dirty="0" smtClean="0"/>
              <a:t> VM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t="14265" b="1426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2506570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 the terminal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0" y="1219536"/>
            <a:ext cx="6560355" cy="5035213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>
            <a:off x="2000250" y="666750"/>
            <a:ext cx="825500" cy="65616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48656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Eclipse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416" y="1555212"/>
            <a:ext cx="6391667" cy="4911204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 flipV="1">
            <a:off x="677333" y="4455583"/>
            <a:ext cx="825500" cy="1058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23739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Stub Application and Libraries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917" y="1258954"/>
            <a:ext cx="7157374" cy="5503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0043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Firefox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49" y="1498370"/>
            <a:ext cx="6572274" cy="5010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7813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Applications via Hue Browser</a:t>
            </a:r>
            <a:br>
              <a:rPr lang="en-US" sz="3200" dirty="0" smtClean="0"/>
            </a:br>
            <a:r>
              <a:rPr lang="en-US" sz="3200" dirty="0" smtClean="0"/>
              <a:t>Login/password: </a:t>
            </a:r>
            <a:r>
              <a:rPr lang="en-US" sz="3200" dirty="0" err="1" smtClean="0"/>
              <a:t>cloudera</a:t>
            </a:r>
            <a:r>
              <a:rPr lang="en-US" sz="3200" dirty="0" smtClean="0"/>
              <a:t>/</a:t>
            </a:r>
            <a:r>
              <a:rPr lang="en-US" sz="3200" dirty="0" err="1" smtClean="0"/>
              <a:t>cloudera</a:t>
            </a:r>
            <a:endParaRPr lang="en-US"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5834" y="1666703"/>
            <a:ext cx="6719919" cy="5117213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>
            <a:off x="328083" y="1417638"/>
            <a:ext cx="1841500" cy="137636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56627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Query Editors - Hive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1750" y="1417638"/>
            <a:ext cx="6496156" cy="4986329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>
            <a:off x="878417" y="1534583"/>
            <a:ext cx="1428750" cy="97366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90083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Metastore</a:t>
            </a:r>
            <a:r>
              <a:rPr lang="en-US" dirty="0" smtClean="0"/>
              <a:t> browser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9999" y="1417638"/>
            <a:ext cx="6319733" cy="4893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6430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Hadoop Configuration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249" y="1236977"/>
            <a:ext cx="7050193" cy="5409355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>
            <a:off x="1449917" y="709083"/>
            <a:ext cx="1259416" cy="14605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95004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Hadoop </a:t>
            </a:r>
            <a:r>
              <a:rPr lang="en-US" dirty="0" err="1" smtClean="0"/>
              <a:t>Namenode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1167" y="1417638"/>
            <a:ext cx="6402686" cy="5016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8252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Setting Up Hadoop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Hadoop binaries or vendor distribution</a:t>
            </a:r>
          </a:p>
          <a:p>
            <a:pPr lvl="1"/>
            <a:r>
              <a:rPr lang="en-US" dirty="0" smtClean="0"/>
              <a:t>Use vendor distribution, check packages</a:t>
            </a:r>
          </a:p>
          <a:p>
            <a:r>
              <a:rPr lang="en-US" dirty="0" smtClean="0"/>
              <a:t>Hadoop version</a:t>
            </a:r>
          </a:p>
          <a:p>
            <a:pPr lvl="1"/>
            <a:r>
              <a:rPr lang="en-US" dirty="0" smtClean="0"/>
              <a:t>Usually latest stable release ~2.7</a:t>
            </a:r>
          </a:p>
          <a:p>
            <a:r>
              <a:rPr lang="en-US" dirty="0" smtClean="0"/>
              <a:t>Location</a:t>
            </a:r>
          </a:p>
          <a:p>
            <a:pPr lvl="1"/>
            <a:r>
              <a:rPr lang="en-US" dirty="0" smtClean="0"/>
              <a:t>Local cluster install </a:t>
            </a:r>
          </a:p>
          <a:p>
            <a:pPr lvl="1"/>
            <a:r>
              <a:rPr lang="en-US" dirty="0"/>
              <a:t>F</a:t>
            </a:r>
            <a:r>
              <a:rPr lang="en-US" dirty="0" smtClean="0"/>
              <a:t>ree, but complicated unless standalone mode</a:t>
            </a:r>
          </a:p>
          <a:p>
            <a:r>
              <a:rPr lang="en-US" dirty="0" smtClean="0"/>
              <a:t>Local VM</a:t>
            </a:r>
          </a:p>
          <a:p>
            <a:pPr lvl="1"/>
            <a:r>
              <a:rPr lang="en-US" dirty="0"/>
              <a:t>M</a:t>
            </a:r>
            <a:r>
              <a:rPr lang="en-US" dirty="0" smtClean="0"/>
              <a:t>ust install virtualization software</a:t>
            </a:r>
          </a:p>
          <a:p>
            <a:r>
              <a:rPr lang="en-US" dirty="0" smtClean="0"/>
              <a:t>Cloud </a:t>
            </a:r>
          </a:p>
          <a:p>
            <a:pPr lvl="1"/>
            <a:r>
              <a:rPr lang="en-US" dirty="0" smtClean="0"/>
              <a:t>Costs money to test</a:t>
            </a:r>
          </a:p>
          <a:p>
            <a:pPr lvl="1"/>
            <a:r>
              <a:rPr lang="en-US" dirty="0"/>
              <a:t>N</a:t>
            </a:r>
            <a:r>
              <a:rPr lang="en-US" dirty="0" smtClean="0"/>
              <a:t>eed to remember to turn off</a:t>
            </a:r>
          </a:p>
          <a:p>
            <a:pPr lvl="1"/>
            <a:r>
              <a:rPr lang="en-US" dirty="0" smtClean="0"/>
              <a:t>Great for episodic compute needs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41669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Datanode</a:t>
            </a:r>
            <a:r>
              <a:rPr lang="en-US" dirty="0" smtClean="0"/>
              <a:t> – single </a:t>
            </a:r>
            <a:r>
              <a:rPr lang="en-US" dirty="0" err="1" smtClean="0"/>
              <a:t>datanode</a:t>
            </a:r>
            <a:r>
              <a:rPr lang="en-US" dirty="0" smtClean="0"/>
              <a:t> due to pseudo distributed mode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4583" y="1417638"/>
            <a:ext cx="5975524" cy="5339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5964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Datanode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9334" y="1322355"/>
            <a:ext cx="6084568" cy="5450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319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HBase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8584" y="1417638"/>
            <a:ext cx="5786423" cy="5312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5405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Cloudera</a:t>
            </a:r>
            <a:r>
              <a:rPr lang="en-US" dirty="0" smtClean="0"/>
              <a:t> Impala – in-memory database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19347" b="1934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6451435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Spark – in-memory processing &amp; analytics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083" y="1417638"/>
            <a:ext cx="7122583" cy="5194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3222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Solr</a:t>
            </a:r>
            <a:r>
              <a:rPr lang="en-US" dirty="0" smtClean="0"/>
              <a:t> Search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8055" y="1417638"/>
            <a:ext cx="5504085" cy="5058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4927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Which of the following Hadoop libraries gives you the ability to have SQL-like, or HQL query and creates batch MapReduce jobs with that query?</a:t>
            </a:r>
          </a:p>
          <a:p>
            <a:pPr lvl="1"/>
            <a:r>
              <a:rPr lang="en-US" dirty="0" err="1" smtClean="0"/>
              <a:t>Postgress</a:t>
            </a:r>
            <a:endParaRPr lang="en-US" dirty="0" smtClean="0"/>
          </a:p>
          <a:p>
            <a:pPr lvl="1"/>
            <a:r>
              <a:rPr lang="en-US" dirty="0" smtClean="0"/>
              <a:t>Mahout</a:t>
            </a:r>
          </a:p>
          <a:p>
            <a:pPr lvl="1"/>
            <a:r>
              <a:rPr lang="en-US" dirty="0" smtClean="0"/>
              <a:t>Hive</a:t>
            </a:r>
          </a:p>
          <a:p>
            <a:pPr lvl="1"/>
            <a:r>
              <a:rPr lang="en-US" dirty="0" smtClean="0"/>
              <a:t>Pig </a:t>
            </a:r>
          </a:p>
          <a:p>
            <a:pPr lvl="1"/>
            <a:r>
              <a:rPr lang="en-US" dirty="0" smtClean="0"/>
              <a:t>Impala</a:t>
            </a:r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dirty="0" smtClean="0"/>
              <a:t>Which IDE for Python</a:t>
            </a:r>
          </a:p>
          <a:p>
            <a:pPr lvl="1"/>
            <a:r>
              <a:rPr lang="en-US" dirty="0" smtClean="0"/>
              <a:t>MS Visual Studio</a:t>
            </a:r>
          </a:p>
          <a:p>
            <a:pPr lvl="1"/>
            <a:r>
              <a:rPr lang="en-US" smtClean="0"/>
              <a:t>Eclipse</a:t>
            </a:r>
            <a:endParaRPr lang="en-US" dirty="0" smtClean="0"/>
          </a:p>
          <a:p>
            <a:pPr lvl="1"/>
            <a:r>
              <a:rPr lang="en-US" dirty="0" smtClean="0"/>
              <a:t>Sublime</a:t>
            </a:r>
          </a:p>
          <a:p>
            <a:pPr lvl="1"/>
            <a:r>
              <a:rPr lang="en-US" dirty="0" err="1" smtClean="0"/>
              <a:t>Rstudio</a:t>
            </a:r>
            <a:endParaRPr lang="en-US" dirty="0" smtClean="0"/>
          </a:p>
          <a:p>
            <a:pPr lvl="1"/>
            <a:r>
              <a:rPr lang="en-US" dirty="0" err="1" smtClean="0"/>
              <a:t>PyCharm</a:t>
            </a:r>
            <a:endParaRPr lang="en-US" dirty="0" smtClean="0"/>
          </a:p>
          <a:p>
            <a:pPr lvl="1"/>
            <a:r>
              <a:rPr lang="en-US" dirty="0" err="1" smtClean="0"/>
              <a:t>Spyder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201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Local</a:t>
            </a:r>
          </a:p>
          <a:p>
            <a:pPr lvl="1"/>
            <a:r>
              <a:rPr lang="en-US" dirty="0" smtClean="0"/>
              <a:t>File system (single)</a:t>
            </a:r>
          </a:p>
          <a:p>
            <a:pPr lvl="1"/>
            <a:r>
              <a:rPr lang="en-US" dirty="0" smtClean="0"/>
              <a:t>Note: Developing </a:t>
            </a:r>
            <a:r>
              <a:rPr lang="en-US" dirty="0" err="1" smtClean="0"/>
              <a:t>MapReduce</a:t>
            </a:r>
            <a:r>
              <a:rPr lang="en-US" dirty="0" smtClean="0"/>
              <a:t> algorithms are </a:t>
            </a:r>
            <a:r>
              <a:rPr lang="en-US" i="1" dirty="0" smtClean="0"/>
              <a:t>complicated</a:t>
            </a:r>
            <a:r>
              <a:rPr lang="en-US" dirty="0" smtClean="0"/>
              <a:t>. Keep things simple.</a:t>
            </a:r>
          </a:p>
          <a:p>
            <a:r>
              <a:rPr lang="en-US" dirty="0" smtClean="0"/>
              <a:t>HDFS – pseudo or distributed</a:t>
            </a:r>
          </a:p>
          <a:p>
            <a:r>
              <a:rPr lang="en-US" dirty="0" smtClean="0"/>
              <a:t>Cloud</a:t>
            </a:r>
          </a:p>
          <a:p>
            <a:pPr lvl="1"/>
            <a:r>
              <a:rPr lang="en-US" dirty="0" smtClean="0"/>
              <a:t>HDFS</a:t>
            </a:r>
          </a:p>
          <a:p>
            <a:pPr lvl="1"/>
            <a:r>
              <a:rPr lang="en-US" dirty="0" smtClean="0"/>
              <a:t>S3 AWS/ BLOB Azure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37611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Libraries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MapReduce</a:t>
            </a:r>
            <a:endParaRPr lang="en-US" dirty="0" smtClean="0"/>
          </a:p>
          <a:p>
            <a:pPr lvl="1"/>
            <a:r>
              <a:rPr lang="en-US" dirty="0" smtClean="0"/>
              <a:t>Version 1.0 or 2.0 (YARN)</a:t>
            </a:r>
          </a:p>
          <a:p>
            <a:r>
              <a:rPr lang="en-US" dirty="0" smtClean="0"/>
              <a:t>Other libraries</a:t>
            </a:r>
          </a:p>
          <a:p>
            <a:pPr lvl="1"/>
            <a:r>
              <a:rPr lang="en-US" dirty="0" smtClean="0"/>
              <a:t>Hive and Pig are common, additional tools vary by vendor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35097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Cloudera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OS + virtualization software</a:t>
            </a:r>
          </a:p>
          <a:p>
            <a:r>
              <a:rPr lang="en-US" dirty="0" smtClean="0"/>
              <a:t>Download Hadoop virtual machine image for that virtualization software</a:t>
            </a:r>
          </a:p>
          <a:p>
            <a:r>
              <a:rPr lang="en-US" dirty="0" smtClean="0"/>
              <a:t>Adding core libraries</a:t>
            </a:r>
          </a:p>
          <a:p>
            <a:pPr lvl="1"/>
            <a:r>
              <a:rPr lang="en-US" dirty="0" smtClean="0"/>
              <a:t>Hive – SQL-like query, create batch (</a:t>
            </a:r>
            <a:r>
              <a:rPr lang="en-US" dirty="0" err="1" smtClean="0"/>
              <a:t>MapReduce</a:t>
            </a:r>
            <a:r>
              <a:rPr lang="en-US" dirty="0" smtClean="0"/>
              <a:t>) queries</a:t>
            </a:r>
          </a:p>
          <a:p>
            <a:pPr lvl="1"/>
            <a:r>
              <a:rPr lang="en-US" dirty="0" smtClean="0"/>
              <a:t>Pig – ETL-like language</a:t>
            </a:r>
          </a:p>
          <a:p>
            <a:pPr lvl="1"/>
            <a:r>
              <a:rPr lang="en-US" dirty="0" smtClean="0"/>
              <a:t>Impala – like Hive but real-time versus batch</a:t>
            </a:r>
          </a:p>
          <a:p>
            <a:pPr lvl="1"/>
            <a:r>
              <a:rPr lang="en-US" dirty="0" smtClean="0"/>
              <a:t>Mahout – machine learning algorithms</a:t>
            </a:r>
          </a:p>
          <a:p>
            <a:pPr lvl="1"/>
            <a:r>
              <a:rPr lang="en-US" dirty="0" smtClean="0"/>
              <a:t>Spark – in-memory processing of resilient distributed data set</a:t>
            </a:r>
          </a:p>
          <a:p>
            <a:pPr lvl="1"/>
            <a:r>
              <a:rPr lang="en-US" dirty="0" smtClean="0"/>
              <a:t>Storm – complex event processing</a:t>
            </a:r>
          </a:p>
        </p:txBody>
      </p:sp>
    </p:spTree>
    <p:extLst>
      <p:ext uri="{BB962C8B-B14F-4D97-AF65-F5344CB8AC3E}">
        <p14:creationId xmlns:p14="http://schemas.microsoft.com/office/powerpoint/2010/main" val="6632545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MapReduce</a:t>
            </a:r>
            <a:r>
              <a:rPr lang="en-US" dirty="0" smtClean="0"/>
              <a:t> Programming Language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Programming Languages</a:t>
            </a:r>
          </a:p>
          <a:p>
            <a:pPr lvl="1"/>
            <a:r>
              <a:rPr lang="en-US" dirty="0" smtClean="0"/>
              <a:t>Java</a:t>
            </a:r>
          </a:p>
          <a:p>
            <a:pPr lvl="1"/>
            <a:r>
              <a:rPr lang="en-US" dirty="0" smtClean="0"/>
              <a:t>Python (streaming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C++ (pipes)</a:t>
            </a:r>
            <a:endParaRPr lang="en-US" dirty="0" smtClean="0"/>
          </a:p>
          <a:p>
            <a:pPr lvl="1"/>
            <a:r>
              <a:rPr lang="en-US" dirty="0" smtClean="0"/>
              <a:t>R</a:t>
            </a:r>
          </a:p>
          <a:p>
            <a:endParaRPr lang="en-US" dirty="0"/>
          </a:p>
          <a:p>
            <a:r>
              <a:rPr lang="en-US" dirty="0" smtClean="0"/>
              <a:t>Hadoop IDEs</a:t>
            </a:r>
          </a:p>
          <a:p>
            <a:pPr lvl="1"/>
            <a:r>
              <a:rPr lang="en-US" dirty="0" smtClean="0"/>
              <a:t>Eclipse (Java)</a:t>
            </a:r>
          </a:p>
          <a:p>
            <a:pPr lvl="1"/>
            <a:r>
              <a:rPr lang="en-US" dirty="0" smtClean="0"/>
              <a:t>Python (Sublime, </a:t>
            </a:r>
            <a:r>
              <a:rPr lang="en-US" dirty="0" err="1" smtClean="0"/>
              <a:t>PyCharm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R Studio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70166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Cloudera</a:t>
            </a:r>
            <a:r>
              <a:rPr lang="en-US" dirty="0" smtClean="0"/>
              <a:t> </a:t>
            </a:r>
            <a:r>
              <a:rPr lang="en-US" smtClean="0"/>
              <a:t>Quickstart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97240"/>
            <a:ext cx="9144000" cy="5321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5264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Hands on - </a:t>
            </a:r>
            <a:r>
              <a:rPr lang="en-US" dirty="0" err="1" smtClean="0"/>
              <a:t>Cloudera</a:t>
            </a:r>
            <a:r>
              <a:rPr lang="en-US" dirty="0" smtClean="0"/>
              <a:t> VM Walkthrough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Which of the following Hadoop libraries gives you the ability to have SQL-like, or HQL query and creates batch </a:t>
            </a:r>
            <a:r>
              <a:rPr lang="en-US" dirty="0" err="1" smtClean="0"/>
              <a:t>MapReduce</a:t>
            </a:r>
            <a:r>
              <a:rPr lang="en-US" dirty="0" smtClean="0"/>
              <a:t> jobs with that query?</a:t>
            </a:r>
          </a:p>
          <a:p>
            <a:pPr lvl="1"/>
            <a:r>
              <a:rPr lang="en-US" dirty="0" smtClean="0"/>
              <a:t>Impala</a:t>
            </a:r>
          </a:p>
          <a:p>
            <a:pPr lvl="1"/>
            <a:r>
              <a:rPr lang="en-US" dirty="0" smtClean="0"/>
              <a:t>Mahout</a:t>
            </a:r>
          </a:p>
          <a:p>
            <a:pPr lvl="1"/>
            <a:r>
              <a:rPr lang="en-US" dirty="0" smtClean="0"/>
              <a:t>Pig</a:t>
            </a:r>
          </a:p>
          <a:p>
            <a:pPr lvl="1"/>
            <a:r>
              <a:rPr lang="en-US" dirty="0" smtClean="0"/>
              <a:t>Hive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11988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"/>
            <a:ext cx="9144000" cy="6595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3566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769</TotalTime>
  <Words>355</Words>
  <Application>Microsoft Macintosh PowerPoint</Application>
  <PresentationFormat>On-screen Show (4:3)</PresentationFormat>
  <Paragraphs>88</Paragraphs>
  <Slides>26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7" baseType="lpstr">
      <vt:lpstr>Office Theme</vt:lpstr>
      <vt:lpstr>Hadoop Setup </vt:lpstr>
      <vt:lpstr>Setting Up Hadoop</vt:lpstr>
      <vt:lpstr>Data Storage</vt:lpstr>
      <vt:lpstr>Libraries</vt:lpstr>
      <vt:lpstr>Cloudera</vt:lpstr>
      <vt:lpstr>MapReduce Programming Language</vt:lpstr>
      <vt:lpstr>Cloudera Quickstart</vt:lpstr>
      <vt:lpstr>Hands on - Cloudera VM Walkthrough</vt:lpstr>
      <vt:lpstr>PowerPoint Presentation</vt:lpstr>
      <vt:lpstr>Startup Cloudera VM</vt:lpstr>
      <vt:lpstr>Access the terminal</vt:lpstr>
      <vt:lpstr>Eclipse</vt:lpstr>
      <vt:lpstr>Stub Application and Libraries</vt:lpstr>
      <vt:lpstr>Firefox</vt:lpstr>
      <vt:lpstr>Applications via Hue Browser Login/password: cloudera/cloudera</vt:lpstr>
      <vt:lpstr>Example: Query Editors - Hive</vt:lpstr>
      <vt:lpstr>Metastore browser</vt:lpstr>
      <vt:lpstr>Hadoop Configuration</vt:lpstr>
      <vt:lpstr>Hadoop Namenode</vt:lpstr>
      <vt:lpstr>Datanode – single datanode due to pseudo distributed mode</vt:lpstr>
      <vt:lpstr>Datanode</vt:lpstr>
      <vt:lpstr>HBase</vt:lpstr>
      <vt:lpstr>Cloudera Impala – in-memory database</vt:lpstr>
      <vt:lpstr>Spark – in-memory processing &amp; analytics</vt:lpstr>
      <vt:lpstr>Solr Search</vt:lpstr>
      <vt:lpstr>Review</vt:lpstr>
    </vt:vector>
  </TitlesOfParts>
  <Company>Upstream Development LLC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Hadoop Setup </dc:title>
  <dc:creator>Jay Urbain</dc:creator>
  <cp:lastModifiedBy>Jay Urbain</cp:lastModifiedBy>
  <cp:revision>20</cp:revision>
  <dcterms:created xsi:type="dcterms:W3CDTF">2017-06-17T13:35:39Z</dcterms:created>
  <dcterms:modified xsi:type="dcterms:W3CDTF">2017-06-21T17:59:25Z</dcterms:modified>
</cp:coreProperties>
</file>